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ab00fdea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9ab00fdea1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dc1ac3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9dc1ac3f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ceb1dba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aceb1dba0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dae8335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9dae83350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ab00fdea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ab00fde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ab00fdea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9ab00fdea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7794e5a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a7794e5a6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b00fdea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9ab00fdea1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7794e5a6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a7794e5a62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ab00fdea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9ab00fdea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7794e5a6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a7794e5a62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304800" y="240625"/>
            <a:ext cx="11582400" cy="6304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unige.zoom.us/j/95941842601?pwd=dk9remlXQXUyY3F3a3EvSDFCdFdQQT09" TargetMode="External"/><Relationship Id="rId5" Type="http://schemas.openxmlformats.org/officeDocument/2006/relationships/hyperlink" Target="https://unige.zoom.us/j/95216599502?pwd=RmJQd0NRNXY3cFR6QVRibWhheWh1QT09" TargetMode="External"/><Relationship Id="rId6" Type="http://schemas.openxmlformats.org/officeDocument/2006/relationships/hyperlink" Target="https://unige.zoom.us/j/98752261639?pwd=b0k2T3lvYVNHNGlsK1dUUmlMRkhrZz09" TargetMode="External"/><Relationship Id="rId7" Type="http://schemas.openxmlformats.org/officeDocument/2006/relationships/hyperlink" Target="https://unige.zoom.us/j/97097378700?pwd=SENJSWpobHJwNmRWdmRLUEpmQmhUZz09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s://www.aed-geneve.ch/1ere-ser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7366000" y="930975"/>
            <a:ext cx="4217400" cy="3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fr-FR" sz="6300">
                <a:solidFill>
                  <a:srgbClr val="FFFFFF"/>
                </a:solidFill>
              </a:rPr>
              <a:t>Association des étudiant.e.s</a:t>
            </a:r>
            <a:br>
              <a:rPr lang="fr-FR" sz="6300">
                <a:solidFill>
                  <a:srgbClr val="FFFFFF"/>
                </a:solidFill>
              </a:rPr>
            </a:br>
            <a:r>
              <a:rPr lang="fr-FR" sz="6300">
                <a:solidFill>
                  <a:srgbClr val="FFFFFF"/>
                </a:solidFill>
              </a:rPr>
              <a:t>en droit</a:t>
            </a:r>
            <a:endParaRPr sz="6300">
              <a:solidFill>
                <a:srgbClr val="FFFFFF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7534652" y="4770120"/>
            <a:ext cx="38670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500">
                <a:solidFill>
                  <a:srgbClr val="FFFFFF"/>
                </a:solidFill>
              </a:rPr>
              <a:t>Depuis 1968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descr="Une image contenant objet, horloge, dessin&#10;&#10;Description générée automatiquement" id="87" name="Google Shape;87;p13"/>
          <p:cNvPicPr preferRelativeResize="0"/>
          <p:nvPr/>
        </p:nvPicPr>
        <p:blipFill rotWithShape="1">
          <a:blip r:embed="rId4">
            <a:alphaModFix/>
          </a:blip>
          <a:srcRect b="2" l="0" r="2" t="625"/>
          <a:stretch/>
        </p:blipFill>
        <p:spPr>
          <a:xfrm>
            <a:off x="20" y="10"/>
            <a:ext cx="6901089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objet, horloge, dessin&#10;&#10;Description générée automatiquement"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1117500" y="2624400"/>
            <a:ext cx="102618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générales :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Peut-on voir un cas fini? Où les trouver?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étudier pour le CC?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quand faut-il commencer les révisions ?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sera la charge de travail pendant les révisions ?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bien préparer ses documents 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4135050" y="-92400"/>
            <a:ext cx="39219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3400"/>
              <a:t>Tremplin des 1ères</a:t>
            </a:r>
            <a:endParaRPr sz="3400"/>
          </a:p>
        </p:txBody>
      </p:sp>
      <p:pic>
        <p:nvPicPr>
          <p:cNvPr descr="Une image contenant objet, horloge, dessin&#10;&#10;Description générée automatiquement" id="164" name="Google Shape;1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425" y="1179067"/>
            <a:ext cx="3700625" cy="507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900" y="1203523"/>
            <a:ext cx="4035201" cy="190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1100" y="3337061"/>
            <a:ext cx="3921900" cy="268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8025" y="1760411"/>
            <a:ext cx="3162950" cy="31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objet, horloge, dessin&#10;&#10;Description générée automatiquement" id="174" name="Google Shape;1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  <p:sp>
        <p:nvSpPr>
          <p:cNvPr id="176" name="Google Shape;176;p24"/>
          <p:cNvSpPr txBox="1"/>
          <p:nvPr>
            <p:ph type="title"/>
          </p:nvPr>
        </p:nvSpPr>
        <p:spPr>
          <a:xfrm>
            <a:off x="1071225" y="42875"/>
            <a:ext cx="100998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3300"/>
              <a:t>Site de l’AED: </a:t>
            </a:r>
            <a:r>
              <a:rPr lang="fr-FR" sz="3300">
                <a:latin typeface="Arial"/>
                <a:ea typeface="Arial"/>
                <a:cs typeface="Arial"/>
                <a:sym typeface="Arial"/>
              </a:rPr>
              <a:t>https://www.aed-geneve.ch</a:t>
            </a:r>
            <a:r>
              <a:rPr lang="fr-FR" sz="3300"/>
              <a:t> </a:t>
            </a:r>
            <a:endParaRPr sz="3300"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300" y="1379550"/>
            <a:ext cx="6617123" cy="413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/>
          <p:nvPr/>
        </p:nvSpPr>
        <p:spPr>
          <a:xfrm>
            <a:off x="2131975" y="2009800"/>
            <a:ext cx="822300" cy="23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3203050" y="1944550"/>
            <a:ext cx="1557000" cy="369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2698" y="1699125"/>
            <a:ext cx="3335067" cy="334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Mot de la fin</a:t>
            </a:r>
            <a:endParaRPr/>
          </a:p>
        </p:txBody>
      </p:sp>
      <p:pic>
        <p:nvPicPr>
          <p:cNvPr descr="Une image contenant objet, horloge, dessin&#10;&#10;Description générée automatiquement"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1066800" y="2095500"/>
            <a:ext cx="100584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être moins stressés à Noël et Nouvel An, commencez à travailler maintenant 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vous encourage vivement de faire les CC !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vous inquiétez pas si vous avez des mauvaises notes !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N’hésitez pas à nous demander de l’aide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: aed@unige.ch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Instagram : aedunige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Bonne chance 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6319206" y="789574"/>
            <a:ext cx="48693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fr-FR" sz="4800"/>
              <a:t>Bonne chance pour la suite</a:t>
            </a:r>
            <a:r>
              <a:rPr lang="fr-FR" sz="4800">
                <a:solidFill>
                  <a:schemeClr val="dk1"/>
                </a:solidFill>
              </a:rPr>
              <a:t>!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6587545" y="2702589"/>
            <a:ext cx="4869300" cy="30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97155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Char char="▪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     @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aedunige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Char char="▪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       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AEDGeneve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objet, horloge, dessin&#10;&#10;Description générée automatiquement"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493" y="978400"/>
            <a:ext cx="4944221" cy="4944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hoto, sombre, debout&#10;&#10;Description générée automatiquement" id="196" name="Google Shape;1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7403" y="2730672"/>
            <a:ext cx="1955624" cy="10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1202" y="4218598"/>
            <a:ext cx="2184225" cy="21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Déroulement de la séance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036325" y="2001525"/>
            <a:ext cx="9855300" cy="24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Informations générales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Droit pénal général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Droit constitutionnel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Droit des personnes physiques et de la famille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Mot de la Fin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objet, horloge, dessin&#10;&#10;Description générée automatiquement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1066800" y="288590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Informations générales</a:t>
            </a:r>
            <a:endParaRPr/>
          </a:p>
        </p:txBody>
      </p:sp>
      <p:pic>
        <p:nvPicPr>
          <p:cNvPr descr="Une image contenant objet, horloge, dessin&#10;&#10;Description générée automatiquement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066800" y="2171700"/>
            <a:ext cx="95682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Contrôles continus</a:t>
            </a:r>
            <a:endParaRPr sz="1600"/>
          </a:p>
          <a:p>
            <a:pPr indent="-2984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Facultatifs mais on vous conseille de les faire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roit pénal général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11 janvier 2021 à 9h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roit constitutionnel: 13 janvier 2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021 à 9h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oit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personnes physiques et de la famille :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janvier 2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021 à 9h</a:t>
            </a:r>
            <a:endParaRPr sz="1600"/>
          </a:p>
          <a:p>
            <a:pPr indent="-2984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note du CC compte pour 1/3 si elle est supérieure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note d’examen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03" name="Google Shape;103;p15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pénal général </a:t>
            </a:r>
            <a:endParaRPr/>
          </a:p>
        </p:txBody>
      </p:sp>
      <p:pic>
        <p:nvPicPr>
          <p:cNvPr descr="Une image contenant objet, horloge, dessin&#10;&#10;Description générée automatiquement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777350" y="1600650"/>
            <a:ext cx="10969200" cy="4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 aux CC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Pénal, Code de procédure pénale, les textes légaux distribués par le prof (TL)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Canevas CA 1 à 5. Faire son propre canevas est fortement conseillé. Examen open book.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les CC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CC consiste en un gros cas pratique. Vous devez chercher les complexes de faits, et pour chaque complexe, analyser l’infraction en question selon le Canevas que suit le professeur.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Attention, il ne faut analyser QUE les protagonistes que l’on vous demande. Analysez bien CHAQUE condition.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Lisez bien l’énoncé. Sachez vous y retrouver dans vos documents, le temps passe VITE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Jeanne SCHROETER, Lundi 10h30-12h30, </a:t>
            </a:r>
            <a:r>
              <a:rPr lang="fr-FR" sz="1150" u="sng">
                <a:solidFill>
                  <a:srgbClr val="8E04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https://unige.zoom.us/j/95941842601?pwd=dk9remlXQXUyY3F3a3EvSDFCdFdQQT09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Alexia BLANCHET, Mercredi 14h-16h, </a:t>
            </a:r>
            <a:r>
              <a:rPr lang="fr-FR" sz="1150">
                <a:solidFill>
                  <a:srgbClr val="343A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150" u="sng">
                <a:solidFill>
                  <a:srgbClr val="8E04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https://unige.zoom.us/j/95216599502?pwd=RmJQd0NRNXY3cFR6QVRibWhheWh1QT09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Anne-Sophie DARIER, Jeudi 09h-11h, </a:t>
            </a:r>
            <a:r>
              <a:rPr lang="fr-FR" sz="1100" u="sng">
                <a:solidFill>
                  <a:srgbClr val="8E04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https://unige.zoom.us/j/98752261639?pwd=b0k2T3lvYVNHNGlsK1dUUmlMRkhrZz09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Paride DESTEFANI, Jeudi 14h-16h, </a:t>
            </a:r>
            <a:r>
              <a:rPr lang="fr-FR" sz="1150" u="sng">
                <a:solidFill>
                  <a:srgbClr val="8E04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https://unige.zoom.us/j/97097378700?pwd=SENJSWpobHJwNmRWdmRLUEpmQmhUZz09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1066800" y="-1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4000"/>
              <a:t>Questions</a:t>
            </a:r>
            <a:endParaRPr sz="4000"/>
          </a:p>
        </p:txBody>
      </p:sp>
      <p:pic>
        <p:nvPicPr>
          <p:cNvPr descr="Une image contenant objet, horloge, dessin&#10;&#10;Description générée automatiquement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955475" y="1305600"/>
            <a:ext cx="10058400" cy="4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la résolution d'un cas pratique, qu’est-ce qui doit figurer sur notre examen et qu’est-ce qui doit rester dans notre "tête". Est-ce que l'on doit juste écrire notre démonstration (Olivier réalise les éléments objectif constitutif d'une violation de domicile ..etc..) ou bien comme lors des sdt on écrit tout (il faut qu'il y ait un auteur, celui qui, Olivier...) 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Est-ce qu’on devra résoudre des cas similaires à ceux faits en classe ? ou est ce que c’est possible qu’on ait affaire à une toute nouvelle infraction jamais étudiée?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Est-ce que l’examen est serré niveau temps ? Faut-il se dépêcher de rédiger ? Comment bien gérer son temps 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Quels sont les documents autorisés 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Est-il utile d'imprimer tous les textes de loi hormis le CP, genre LCR et autre 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présenter exactement les cas en examen ? Si on se trompe d'infraction mais notre raisonnement est juste est-ce qu'on a complètement faux/ aucun points 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Quelles vont être les modalités d’examens? Allons-nous être filmés?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constitutionnel </a:t>
            </a:r>
            <a:endParaRPr/>
          </a:p>
        </p:txBody>
      </p:sp>
      <p:pic>
        <p:nvPicPr>
          <p:cNvPr descr="Une image contenant objet, horloge, dessin&#10;&#10;Description générée automatiquement"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968925" y="1490375"/>
            <a:ext cx="9666000" cy="4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 de l’examen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durée : 1 heure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QCM : vrai / faux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 points négatifs, pas de lecture séquentielle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Matériel à disposition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Openbook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⟶ droit à tout ce qui a un rapport avec le cours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 logiciel espion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des assistants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Rahma Bendriss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rahma.bendriss@unige.ch, 022 379 80 68, (https://unige.zoom.us/j/96299140081), mercredi 14h15-16h00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Morgane Ventura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morgane.ventura@unige.ch, 022 379 85 18, (https://unige.zoom.us/j/93174938227), jeudi 8h15-10h00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Tatiana Pavliucenco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tatiana.pavliucenco@unige.ch, 022 379 85 38, (https://unige.zoom.us/j/98495192720), mardi 14h15-16h00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1066800" y="-1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4000"/>
              <a:t>Questions et conseils</a:t>
            </a:r>
            <a:endParaRPr sz="4000"/>
          </a:p>
        </p:txBody>
      </p:sp>
      <p:pic>
        <p:nvPicPr>
          <p:cNvPr descr="Une image contenant objet, horloge, dessin&#10;&#10;Description générée automatiquement"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955475" y="1458000"/>
            <a:ext cx="10058400" cy="4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réviser : pas d’appris par coeur!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 s’y retrouver dans le Grand Bleu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L’examen est serré niveau temps.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attention à la formulation des questions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des personnes physiques et de la famille </a:t>
            </a:r>
            <a:endParaRPr/>
          </a:p>
        </p:txBody>
      </p:sp>
      <p:pic>
        <p:nvPicPr>
          <p:cNvPr descr="Une image contenant objet, horloge, dessin&#10;&#10;Description générée automatiquement"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1066800" y="2171700"/>
            <a:ext cx="8877300" cy="3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les slides OU constituer son propre cours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Doctrine conseillée : Guillod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Civil ET lois nécessaires (cf. liste distribuée au début de l’année)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Revoir les affirmations faites en cours/anciens QCM sur le site de l’AED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Méthode de travail régulière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Éventuellement : faire votre propre canevas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Sur Zoom : lundi 12h15 à 14h15, mardi 12h30 à 14h30 (cf. forum page Moodle du cours)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1066800" y="-1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4000"/>
              <a:t>Questions</a:t>
            </a:r>
            <a:endParaRPr sz="4000"/>
          </a:p>
        </p:txBody>
      </p:sp>
      <p:pic>
        <p:nvPicPr>
          <p:cNvPr descr="Une image contenant objet, horloge, dessin&#10;&#10;Description générée automatiquement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955475" y="1229400"/>
            <a:ext cx="10058400" cy="4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présenter exactement les cas en examen 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questions ressemblent-elles à celles des sdt 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Quels types de questions se trouvent dans le QCM?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 surtout réviser le livre ou les cours 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Aurons nous accès à internet pour les différents textes de lois ou faut-il tout imprimer?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ne comprends pas la structure avec les mille et un syllogisme de Pr. Cottier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cas pratiques que Pr. Cottier font plus de 2h, aurons nous ça au contrôle continu? Parce que 1 seule heure c’est court…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Est-ce que l’examen est serré niveau temps ? Faut-il se dépêcher de rédiger 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Exemples d’anciens examens : </a:t>
            </a:r>
            <a:r>
              <a:rPr lang="fr-FR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https://www.aed-geneve.ch/1ere-serie/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outien aux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tudiants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